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theme/themeOverride10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theme/themeOverride24.xml" ContentType="application/vnd.openxmlformats-officedocument.themeOverr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heme/themeOverride13.xml" ContentType="application/vnd.openxmlformats-officedocument.themeOverride+xml"/>
  <Override PartName="/ppt/theme/themeOverride22.xml" ContentType="application/vnd.openxmlformats-officedocument.themeOverr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heme/themeOverride11.xml" ContentType="application/vnd.openxmlformats-officedocument.themeOverride+xml"/>
  <Override PartName="/ppt/theme/themeOverride20.xml" ContentType="application/vnd.openxmlformats-officedocument.themeOverr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6.xml" ContentType="application/vnd.openxmlformats-officedocument.themeOverride+xml"/>
  <Override PartName="/ppt/theme/themeOverride25.xml" ContentType="application/vnd.openxmlformats-officedocument.themeOverr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theme/themeOverride14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  <Override PartName="/ppt/theme/themeOverride21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1" r:id="rId13"/>
    <p:sldId id="283" r:id="rId14"/>
    <p:sldId id="285" r:id="rId15"/>
    <p:sldId id="301" r:id="rId16"/>
    <p:sldId id="302" r:id="rId17"/>
    <p:sldId id="304" r:id="rId18"/>
    <p:sldId id="284" r:id="rId19"/>
    <p:sldId id="282" r:id="rId20"/>
    <p:sldId id="264" r:id="rId21"/>
    <p:sldId id="287" r:id="rId22"/>
    <p:sldId id="288" r:id="rId23"/>
    <p:sldId id="289" r:id="rId24"/>
    <p:sldId id="274" r:id="rId25"/>
    <p:sldId id="292" r:id="rId26"/>
    <p:sldId id="294" r:id="rId27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86" autoAdjust="0"/>
  </p:normalViewPr>
  <p:slideViewPr>
    <p:cSldViewPr>
      <p:cViewPr varScale="1">
        <p:scale>
          <a:sx n="58" d="100"/>
          <a:sy n="58" d="100"/>
        </p:scale>
        <p:origin x="-1356" y="-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26-8-2022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baseline="0" dirty="0" smtClean="0"/>
              <a:t> Solderen</a:t>
            </a:r>
          </a:p>
          <a:p>
            <a:r>
              <a:rPr lang="nl-NL" baseline="0" dirty="0" smtClean="0"/>
              <a:t>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dirty="0" smtClean="0"/>
              <a:t> Programmeren</a:t>
            </a:r>
            <a:endParaRPr lang="nl-NL" baseline="0" dirty="0" smtClean="0"/>
          </a:p>
          <a:p>
            <a:r>
              <a:rPr lang="nl-NL" baseline="0" dirty="0" smtClean="0"/>
              <a:t>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Startrek op TV.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replicator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</a:t>
            </a:r>
            <a:r>
              <a:rPr lang="nl-NL" baseline="0" dirty="0" smtClean="0"/>
              <a:t>creëren.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</a:t>
            </a:r>
            <a:r>
              <a:rPr lang="nl-NL" baseline="0" dirty="0" smtClean="0"/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Sterker </a:t>
            </a:r>
            <a:r>
              <a:rPr lang="nl-NL" baseline="0" dirty="0" smtClean="0"/>
              <a:t>nog; je kan unieke dingen maken die niet eens te koop zijn!</a:t>
            </a:r>
          </a:p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Op </a:t>
            </a:r>
            <a:r>
              <a:rPr lang="nl-NL" baseline="0" dirty="0" smtClean="0"/>
              <a:t>het internet zijn sites waar talloze 3D ontwerpen worden gedeeld zodat je meteen aan de slag kunt met het ontwerp van een ander</a:t>
            </a:r>
            <a:r>
              <a:rPr lang="nl-NL" baseline="0" dirty="0" smtClean="0"/>
              <a:t>.</a:t>
            </a:r>
          </a:p>
          <a:p>
            <a:pPr marL="171450" marR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baseline="0" dirty="0" smtClean="0"/>
              <a:t>Je ziet hier dat mijn printer zelf ook een dankbaar projectonderwerp is – alles wat geel is zijn mijn toevoegingen</a:t>
            </a:r>
          </a:p>
          <a:p>
            <a:pPr marL="171450" indent="-171450">
              <a:buFont typeface="Arial" pitchFamily="34" charset="0"/>
              <a:buNone/>
            </a:pPr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mensen in de zaal </a:t>
            </a:r>
            <a:r>
              <a:rPr lang="nl-NL" baseline="0" dirty="0" smtClean="0"/>
              <a:t>die interesse hebben in een 3D print workshop?</a:t>
            </a: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</a:t>
            </a:r>
            <a:r>
              <a:rPr lang="nl-NL" dirty="0" smtClean="0"/>
              <a:t>misschien vind</a:t>
            </a:r>
            <a:r>
              <a:rPr lang="nl-NL" baseline="0" dirty="0" smtClean="0"/>
              <a:t> je </a:t>
            </a:r>
            <a:r>
              <a:rPr lang="nl-NL" dirty="0" err="1" smtClean="0"/>
              <a:t>nóg</a:t>
            </a:r>
            <a:r>
              <a:rPr lang="nl-NL" dirty="0" smtClean="0"/>
              <a:t> </a:t>
            </a:r>
            <a:r>
              <a:rPr lang="nl-NL" dirty="0" smtClean="0"/>
              <a:t>leuker</a:t>
            </a:r>
            <a:r>
              <a:rPr lang="nl-NL" baseline="0" dirty="0" smtClean="0"/>
              <a:t> </a:t>
            </a:r>
            <a:r>
              <a:rPr lang="nl-NL" baseline="0" dirty="0" smtClean="0"/>
              <a:t>om </a:t>
            </a:r>
            <a:r>
              <a:rPr lang="nl-NL" baseline="0" dirty="0" smtClean="0"/>
              <a:t>zelf dingen te ontwerpen!</a:t>
            </a:r>
          </a:p>
          <a:p>
            <a:r>
              <a:rPr lang="nl-NL" baseline="0" dirty="0" smtClean="0"/>
              <a:t>Mijn magisch moment is altijd de overgang van </a:t>
            </a:r>
            <a:r>
              <a:rPr lang="nl-NL" baseline="0" dirty="0" smtClean="0"/>
              <a:t>je eigen ontwerp ….</a:t>
            </a:r>
            <a:endParaRPr lang="nl-NL" baseline="0" dirty="0" smtClean="0"/>
          </a:p>
          <a:p>
            <a:r>
              <a:rPr lang="nl-NL" baseline="0" dirty="0" smtClean="0"/>
              <a:t>… naar </a:t>
            </a:r>
            <a:r>
              <a:rPr lang="nl-NL" baseline="0" dirty="0" smtClean="0"/>
              <a:t>het fysieke </a:t>
            </a:r>
            <a:r>
              <a:rPr lang="nl-NL" baseline="0" dirty="0" smtClean="0"/>
              <a:t>ding die je in je handen </a:t>
            </a:r>
            <a:r>
              <a:rPr lang="nl-NL" baseline="0" dirty="0" smtClean="0"/>
              <a:t>kan houden.</a:t>
            </a:r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 &gt;&gt;&gt;&gt;&gt;&gt;</a:t>
            </a:r>
          </a:p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r>
              <a:rPr lang="nl-NL" dirty="0" smtClean="0"/>
              <a:t>Ik </a:t>
            </a:r>
            <a:r>
              <a:rPr lang="nl-NL" dirty="0" smtClean="0"/>
              <a:t>ben drie jaar geleden begonnen met </a:t>
            </a:r>
            <a:r>
              <a:rPr lang="nl-NL" dirty="0" smtClean="0"/>
              <a:t>het simpele 3D ontwerp </a:t>
            </a:r>
            <a:r>
              <a:rPr lang="nl-NL" dirty="0" smtClean="0"/>
              <a:t>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Al vrij </a:t>
            </a:r>
            <a:r>
              <a:rPr lang="nl-NL" baseline="0" dirty="0" smtClean="0"/>
              <a:t>snel daarna </a:t>
            </a:r>
            <a:r>
              <a:rPr lang="nl-NL" baseline="0" dirty="0" smtClean="0"/>
              <a:t>heb ik de stap gewaagd naar het gave – en nog </a:t>
            </a:r>
            <a:r>
              <a:rPr lang="nl-NL" baseline="0" dirty="0" smtClean="0"/>
              <a:t>steeds gratis </a:t>
            </a:r>
            <a:r>
              <a:rPr lang="nl-NL" baseline="0" dirty="0" smtClean="0"/>
              <a:t>– 3D ontwerpprogramma Fusion360.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sky</a:t>
            </a:r>
            <a:r>
              <a:rPr lang="nl-NL" baseline="0" dirty="0" smtClean="0"/>
              <a:t> is the limit met Fusion360 - maar </a:t>
            </a:r>
            <a:r>
              <a:rPr lang="nl-NL" baseline="0" dirty="0" smtClean="0"/>
              <a:t>heeft een vrij steile leercurve. </a:t>
            </a:r>
            <a:endParaRPr lang="nl-NL" baseline="0" dirty="0" smtClean="0"/>
          </a:p>
          <a:p>
            <a:r>
              <a:rPr lang="nl-NL" baseline="0" dirty="0" smtClean="0"/>
              <a:t>Wel zijn </a:t>
            </a:r>
            <a:r>
              <a:rPr lang="nl-NL" baseline="0" dirty="0" smtClean="0"/>
              <a:t>er talloze tutorial op </a:t>
            </a:r>
            <a:r>
              <a:rPr lang="nl-NL" baseline="0" dirty="0" err="1" smtClean="0"/>
              <a:t>YouTube</a:t>
            </a:r>
            <a:r>
              <a:rPr lang="nl-NL" baseline="0" dirty="0" smtClean="0"/>
              <a:t> te vinden.</a:t>
            </a:r>
            <a:endParaRPr lang="nl-NL" baseline="0" dirty="0" smtClean="0"/>
          </a:p>
          <a:p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mensen in de zaal die wel zo’n workshop willen doen?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Wat </a:t>
            </a:r>
            <a:r>
              <a:rPr lang="nl-NL" smtClean="0"/>
              <a:t>is Arduino</a:t>
            </a:r>
            <a:r>
              <a:rPr lang="nl-NL" dirty="0" smtClean="0"/>
              <a:t>?</a:t>
            </a:r>
          </a:p>
          <a:p>
            <a:endParaRPr lang="nl-NL" dirty="0" smtClean="0"/>
          </a:p>
          <a:p>
            <a:r>
              <a:rPr lang="nl-NL" dirty="0" err="1" smtClean="0"/>
              <a:t>Arduino</a:t>
            </a:r>
            <a:r>
              <a:rPr lang="nl-NL" dirty="0" smtClean="0"/>
              <a:t> is een goedkoop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r>
              <a:rPr lang="nl-NL" dirty="0" smtClean="0"/>
              <a:t>Op een </a:t>
            </a:r>
            <a:r>
              <a:rPr lang="nl-NL" dirty="0" err="1" smtClean="0"/>
              <a:t>Arduino</a:t>
            </a:r>
            <a:r>
              <a:rPr lang="nl-NL" dirty="0" smtClean="0"/>
              <a:t> kan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de reden dat de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-chip (ATMEGA328) ook in onze spelcomputer zit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Roland: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</a:t>
            </a:r>
            <a:r>
              <a:rPr lang="nl-NL" dirty="0" err="1" smtClean="0"/>
              <a:t>engineer</a:t>
            </a:r>
            <a:r>
              <a:rPr lang="nl-NL" dirty="0" smtClean="0"/>
              <a:t>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 daarom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2019 de workshop 3D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printen gedaan bij deze jongens,</a:t>
            </a:r>
            <a:b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ben vanaf dat moment terug blijven komen op de TechDen avonden bij Stadkamer.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de workshop heb ik ook direct mijn 3D printer gekocht en heb ik me 3D ontwerpen aangeleerd.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 vind het sowieso leuk om nieuwe dingen te leren – en deze slimme jongens van TechDen stimuleren me daar enorm in.</a:t>
            </a:r>
          </a:p>
          <a:p>
            <a:pPr marL="281165" marR="0" lvl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hobby's zijn o.a.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Lego, Elektronica, 3D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….</a:t>
            </a:r>
          </a:p>
          <a:p>
            <a:pPr marL="109715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9715" indent="0">
              <a:buNone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op lokale schijf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Goed voor héél véél uren bouwplezier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file:///C:\Users\Roland%20enof%20Anita\Dropbox\MyGitHub\GameConsole\Docs\Presentatie%20september%202022\GameConsole%20Enclosure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 ……</a:t>
            </a:r>
            <a:endParaRPr lang="nl-NL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…… </a:t>
            </a: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b.v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</a:t>
            </a:r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projectwensen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0" y="571480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Soldeer je eigen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printje</a:t>
            </a: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8" y="2357430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46" y="4000504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je eigen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toepassing</a:t>
            </a: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90" y="2357430"/>
            <a:ext cx="3721142" cy="3746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50" y="1214422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3" y="188640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88" y="2204864"/>
            <a:ext cx="3002609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08" y="2192680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 algn="r">
              <a:buNone/>
            </a:pPr>
            <a:r>
              <a:rPr lang="nl-NL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Enclosure</a:t>
            </a:r>
            <a:r>
              <a:rPr lang="nl-NL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 </a:t>
            </a:r>
            <a:r>
              <a:rPr lang="nl-NL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animatie</a:t>
            </a: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16" y="1700808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88" y="2204864"/>
            <a:ext cx="4211312" cy="3863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720" y="3214686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3066" y="2571744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38752" y="1714488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68" y="2571744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6" y="2857496"/>
            <a:ext cx="5224395" cy="314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Ontwerp je eigen elektronica schakeling</a:t>
            </a:r>
            <a:endParaRPr lang="nl-NL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2" y="2143116"/>
            <a:ext cx="3647419" cy="3110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ep 11"/>
          <p:cNvGrpSpPr/>
          <p:nvPr/>
        </p:nvGrpSpPr>
        <p:grpSpPr>
          <a:xfrm>
            <a:off x="6667512" y="928671"/>
            <a:ext cx="3024187" cy="5357850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257975" y="5071665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257975" y="4074938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257975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9274199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ep 16"/>
          <p:cNvGrpSpPr/>
          <p:nvPr/>
        </p:nvGrpSpPr>
        <p:grpSpPr>
          <a:xfrm>
            <a:off x="6453198" y="928670"/>
            <a:ext cx="3131872" cy="5304652"/>
            <a:chOff x="6393160" y="1124744"/>
            <a:chExt cx="3286125" cy="555307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160" y="1124744"/>
              <a:ext cx="3286125" cy="5553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185248" y="6453336"/>
              <a:ext cx="18002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185248" y="5013176"/>
              <a:ext cx="1800200" cy="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185248" y="5013177"/>
              <a:ext cx="0" cy="14401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5448" y="5013178"/>
              <a:ext cx="0" cy="144015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7312360" y="1556792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7312360" y="1556792"/>
              <a:ext cx="0" cy="18001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8841432" y="1556794"/>
              <a:ext cx="0" cy="18001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7312360" y="3356991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grpSp>
        <p:nvGrpSpPr>
          <p:cNvPr id="12" name="Groep 11"/>
          <p:cNvGrpSpPr/>
          <p:nvPr/>
        </p:nvGrpSpPr>
        <p:grpSpPr>
          <a:xfrm>
            <a:off x="6596074" y="1071547"/>
            <a:ext cx="2952749" cy="5143536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6609903" y="4509120"/>
              <a:ext cx="1151409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6616178" y="1844147"/>
              <a:ext cx="1148333" cy="67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6616178" y="1844147"/>
              <a:ext cx="0" cy="266497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7761312" y="1844824"/>
              <a:ext cx="3199" cy="266497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grpSp>
        <p:nvGrpSpPr>
          <p:cNvPr id="18" name="Groep 17"/>
          <p:cNvGrpSpPr/>
          <p:nvPr/>
        </p:nvGrpSpPr>
        <p:grpSpPr>
          <a:xfrm>
            <a:off x="6596074" y="1071547"/>
            <a:ext cx="2990327" cy="5214974"/>
            <a:chOff x="6609903" y="1192485"/>
            <a:chExt cx="3133203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8985448" y="1844824"/>
              <a:ext cx="757658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8974892" y="4223060"/>
              <a:ext cx="768214" cy="67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9743106" y="1844147"/>
              <a:ext cx="0" cy="237959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8647" y="1844824"/>
              <a:ext cx="0" cy="237891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project; Spelcomputer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</a:t>
            </a: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het ontwerp</a:t>
            </a:r>
            <a:endParaRPr lang="nl-NL" sz="32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smtClean="0">
                <a:latin typeface="Comic Sans MS" pitchFamily="66" charset="0"/>
                <a:hlinkClick r:id="rId4" action="ppaction://hlinkfile"/>
              </a:rPr>
              <a:t>hier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797</Words>
  <Application>Microsoft Office PowerPoint</Application>
  <PresentationFormat>A4 (210 x 297 mm)</PresentationFormat>
  <Paragraphs>273</Paragraphs>
  <Slides>26</Slides>
  <Notes>25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projectwensen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Ontwikkelstappen Spelcomputer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roland.van.dalen@gmail.com</cp:lastModifiedBy>
  <cp:revision>137</cp:revision>
  <dcterms:created xsi:type="dcterms:W3CDTF">2021-07-01T07:07:20Z</dcterms:created>
  <dcterms:modified xsi:type="dcterms:W3CDTF">2022-08-26T13:01:47Z</dcterms:modified>
</cp:coreProperties>
</file>